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0" r:id="rId5"/>
    <p:sldId id="266" r:id="rId6"/>
    <p:sldId id="268" r:id="rId7"/>
    <p:sldId id="269" r:id="rId8"/>
    <p:sldId id="263" r:id="rId9"/>
    <p:sldId id="259" r:id="rId10"/>
    <p:sldId id="270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904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838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4339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29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8008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983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538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754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306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73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4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05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68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153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930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345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1EDFF-D0E4-4B02-B736-0A90D62B1B9E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D5D0409-7327-4CC0-B2F4-F1087213FC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49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2549" y="1942011"/>
            <a:ext cx="9823268" cy="2492002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«ФОП ДО: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внедрение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образовательный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процесс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ДОО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846701" y="4634307"/>
            <a:ext cx="7766936" cy="1096899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Маликова Наталия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Александровна,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№ 31 «Снегирёк»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2183" y="264389"/>
            <a:ext cx="94836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ДОШКОЛЬНОЕ ОБРАЗОВАТЕЛЬНОЕ  УЧРЕЖДЕНИЕ ДЕТСКИЙ САД  № 31 "СНЕГИРЁК"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(МБДОУ № 31 «СНЕГИРЁК»)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5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2549" y="1942011"/>
            <a:ext cx="9823268" cy="2492002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«ФОП ДО: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внедрение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образовательный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процесс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ДОО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846701" y="4634307"/>
            <a:ext cx="7766936" cy="1096899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Маликова Наталия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Александровна,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№ 31 «Снегирёк»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2183" y="264389"/>
            <a:ext cx="94836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ДОШКОЛЬНОЕ ОБРАЗОВАТЕЛЬНОЕ  УЧРЕЖДЕНИЕ ДЕТСКИЙ САД  № 31 "СНЕГИРЁК"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(МБДОУ № 31 «СНЕГИРЁК»)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45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2629"/>
          </a:xfrm>
        </p:spPr>
        <p:txBody>
          <a:bodyPr/>
          <a:lstStyle/>
          <a:p>
            <a:r>
              <a:rPr lang="ru-RU" dirty="0" smtClean="0"/>
              <a:t>Нормативные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264" y="1358537"/>
            <a:ext cx="9577009" cy="4473819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СанПиН 1.2.3685-21 – Санитарные правила и нормы СанПиН 1.2.3685-21 «Гигиенические нормативы и требования к обеспечению безопасности и (или) безвредности для человека факторов среды обитания», утвержденные постановлением Главного государственного санитарного врача Российской Федерации от 28.01.2021 № 2 (зарегистрировано Министерством юстиции Российской Федерации 29.01.2021, регистрационный № 62296), действующим до 1 марта 2027 года.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СанПиН 2.3/2.4.3590-20 – СанПиН 2.3/2.4.3590-20 «Санитарно-эпидемиологические требования к организации общественного питания населения», утвержденные постановлением Главного государственного санитарного врача Российской Федерации от 27.10.2020 № 32 (зарегистрировано Министерством юстиции Российской Федерации 11.11.2020, регистрационный № 60833), действующим до 1 января 2027 года.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 2.4.3648-20 – Санитарно-эпидемиологические требования ‒ Санитарные правила СП 2.4.3648-20 «Санитарно-эпидемиологические требования к организациям воспитания и обучения, отдыха и оздоровления детей и молодежи», утвержденные постановлением Главного государственного санитарного врача Российской Федерации от 28.09.2020 № 28 (зарегистрировано Министерством юстиции Российской Федерации 18.12.2020, регистрационный № 61573), действующим до 1 января 2027 года. </a:t>
            </a:r>
          </a:p>
        </p:txBody>
      </p:sp>
    </p:spTree>
    <p:extLst>
      <p:ext uri="{BB962C8B-B14F-4D97-AF65-F5344CB8AC3E}">
        <p14:creationId xmlns:p14="http://schemas.microsoft.com/office/powerpoint/2010/main" val="47390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328815" cy="13208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24.09.2022 № 371-ФЗ "О внесении изменений в Федеральный закон "Об образовании в Российской Федерации"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статью 1 Федерального закона "Об обязательных требованиях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Ст.2 п.10.1 </a:t>
            </a:r>
            <a:r>
              <a:rPr lang="ru-RU" sz="20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</a:t>
            </a:r>
            <a:r>
              <a:rPr lang="ru-RU" sz="2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общеобразовательная программа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 документация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учебный план, федеральный календарный учебный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график, федеральные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 предметов, курсов, дисциплин (модулей),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иных компонентов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федеральная рабочая программа воспитания, федеральный календарный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работы), </a:t>
            </a:r>
            <a:r>
              <a:rPr lang="ru-RU" sz="2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определяющая единые для Российской Федерации базовые объем </a:t>
            </a:r>
            <a:r>
              <a:rPr lang="ru-RU" sz="20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содержание </a:t>
            </a:r>
            <a:r>
              <a:rPr lang="ru-RU" sz="2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определенного уровня и (или) определенной </a:t>
            </a:r>
            <a:r>
              <a:rPr lang="ru-RU" sz="20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направленности,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образовательной программы;";</a:t>
            </a:r>
          </a:p>
        </p:txBody>
      </p:sp>
    </p:spTree>
    <p:extLst>
      <p:ext uri="{BB962C8B-B14F-4D97-AF65-F5344CB8AC3E}">
        <p14:creationId xmlns:p14="http://schemas.microsoft.com/office/powerpoint/2010/main" val="408687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570412"/>
            <a:ext cx="8597296" cy="128451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от 25.11.2022 № 1028 "Об Утверждении Федеральной образовательной программы дошкольного образования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509" y="1737361"/>
            <a:ext cx="9771016" cy="512064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федеральную рабочую программу образования, рабочую программу воспитания, программу коррекционно-развивающей работы, примерный режим и распорядок дня дошкольников, календарный план воспитательной работы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трех разделов: целевого, содержательного и организационного. </a:t>
            </a:r>
          </a:p>
          <a:p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общеобразовательные программы подлежат приведению в соответствие с федеральными основными общеобразовательными программами не позднее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2023 года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право до конца учебного года работать по существующей в настоящее время основной образовательной программе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возможный срок утверждения новой ООП – 31 августа 2023 года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политики по сохранению и укреплению традиционных российских духовно-нравственных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ценностей», утвержденные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Указом Президента Российской Федерации 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ноября 2022 г.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809 </a:t>
            </a:r>
          </a:p>
        </p:txBody>
      </p:sp>
    </p:spTree>
    <p:extLst>
      <p:ext uri="{BB962C8B-B14F-4D97-AF65-F5344CB8AC3E}">
        <p14:creationId xmlns:p14="http://schemas.microsoft.com/office/powerpoint/2010/main" val="184722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24.09.2022 № 371-ФЗ "О внесении изменений в Федеральный закон "Об образовании в Российской Федерации" </a:t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статью 1 Федерального закона "Об обязательных требованиях в</a:t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Российской Федерации"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П.6. статьи 12:</a:t>
            </a:r>
          </a:p>
          <a:p>
            <a:r>
              <a:rPr lang="ru-RU" sz="20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дошкольного образования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разрабатываются и утверждаются организацией, осуществляющей образовательную деятельность, </a:t>
            </a:r>
            <a:r>
              <a:rPr lang="ru-RU" sz="20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федеральным государственным стандартом дошкольного образования и соответствующей федеральной образовательной программой дошкольного образования.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70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858552" cy="209441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от 08.11.2022 № 955 «О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общего образования и образования, обучающихся с ограниченными возможностями здоровья и умственной отсталостью (интеллектуальными нарушениями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30082"/>
              </p:ext>
            </p:extLst>
          </p:nvPr>
        </p:nvGraphicFramePr>
        <p:xfrm>
          <a:off x="269966" y="3079102"/>
          <a:ext cx="11634650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857"/>
                <a:gridCol w="5501965"/>
                <a:gridCol w="5664828"/>
              </a:tblGrid>
              <a:tr h="268301"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Было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Стало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 1.7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ФГОС ДО является основой для разработки вариативных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примерных образовательных программ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дошкольного образования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ФГОС ДО является основой для разработки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федеральной образовательной программы дошкольного образования 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 2.5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Программа разрабатывается и утверждается Организацией самостоятельно в соответствии с настоящим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Стандартом и с учетом Примерных программ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разрабатывается и утверждается Организацией самостоятельно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 настоящим Стандартом и ФОП ДО 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 2.6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ООП ДО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 обеспечивать физическое и психическое развитие ребенка в различных видах деятельности и охватывать следующие структурные единицы, представляющие определенные направления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обучения и воспитания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(далее – образовательные области)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56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798" y="261256"/>
            <a:ext cx="9659740" cy="209441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от 08.11.2022 № 955 «О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общего образования и образования, обучающихся с ограниченными возможностями здоровья и умственной отсталостью (интеллектуальными нарушениями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997" y="2524381"/>
            <a:ext cx="8596668" cy="3880773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Вступает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силу с 17 февраля 2023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программ дошкольного и начального общего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 родителям (законным представителям) в воспитании детей, охране и укреплении их физического и психического здоровья, в развитии индивидуальных способностей и необходимой коррекции нарушений их развития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ориентиры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23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575" y="287382"/>
            <a:ext cx="11993109" cy="2094411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от 08.11.2022 № 955 «О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общего образования и образования, обучающихся с ограниченными возможностями здоровья и умственной отсталостью (интеллектуальными нарушениями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502067"/>
              </p:ext>
            </p:extLst>
          </p:nvPr>
        </p:nvGraphicFramePr>
        <p:xfrm>
          <a:off x="198891" y="2210073"/>
          <a:ext cx="11862479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523"/>
                <a:gridCol w="10766956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2.6: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образовательных областей не изменился, однако расширено и конкретизировано содержание образовательных областей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2.7: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 изменен перечень детских видов деятельности на этапах младенчества, раннего и дошкольного детства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2.10: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уточнено, что содержание и планируемые результаты ООП должны быть не ниже содержания и планируемых результатов ФОП ДО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2.11: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уточнено, что содержательный раздел Программы должен включать описание образовательной деятельности в соответствии с направлениями развития ребенка, представленными в пяти образовательных областях, Федеральной образовательной программой и с учетом используемых методических пособий, обеспечивающих реализацию данного содержания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2.12: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указано, что обязательная часть программы должна соответствовать ФОП ДО, и может оформляться в виде ссылки на ФОП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3.2.9: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максимально допустимый объем образовательной нагрузки приведен в соответствие с действующими СанПиН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4.6: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включены целевые ориентиры образования в младенческом возрасте, а также расширены целевые ориентиры в раннем возрасте и на этапе завершения дошкольного образования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289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1508" y="452847"/>
            <a:ext cx="9746826" cy="4876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действия ДОО при введении ФОП ДО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61061" y="1185674"/>
            <a:ext cx="10846869" cy="5174414"/>
          </a:xfrm>
        </p:spPr>
        <p:txBody>
          <a:bodyPr>
            <a:norm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ru-RU" alt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altLang="ru-RU" sz="20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 создании рабочей группы по обеспечению поэтапного перехода на работу в условиях действия ФОП </a:t>
            </a:r>
            <a:r>
              <a:rPr lang="ru-RU" alt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ДО»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ru-RU" alt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Дорожная </a:t>
            </a:r>
            <a:r>
              <a:rPr lang="ru-RU" altLang="ru-RU" sz="20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карта по введению ФОП </a:t>
            </a:r>
            <a:r>
              <a:rPr lang="ru-RU" alt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ru-RU" altLang="ru-RU" sz="20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Внутрифирменное </a:t>
            </a:r>
            <a:r>
              <a:rPr lang="ru-RU" alt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(потенциал </a:t>
            </a:r>
            <a:r>
              <a:rPr lang="ru-RU" altLang="ru-RU" sz="20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ДОУ, партнеров (учебные заведения города Сургута), дистанционные </a:t>
            </a:r>
            <a:r>
              <a:rPr lang="ru-RU" alt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обучения)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ru-RU" alt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Анализ соответствия ООП ДО ФОП ДО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ru-RU" altLang="ru-RU" sz="20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Выбор эффективных методик и </a:t>
            </a:r>
            <a:r>
              <a:rPr lang="ru-RU" alt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технологий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ru-RU" alt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altLang="ru-RU" sz="20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реализации ООП </a:t>
            </a:r>
            <a:r>
              <a:rPr lang="ru-RU" alt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endParaRPr lang="ru-RU" altLang="ru-RU" sz="2000" b="1" dirty="0" smtClean="0">
              <a:solidFill>
                <a:srgbClr val="222222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2000" b="1" dirty="0" smtClean="0">
              <a:solidFill>
                <a:srgbClr val="222222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2000" b="1" dirty="0">
              <a:solidFill>
                <a:srgbClr val="222222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Протокол заседания тематического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педагогического совета № </a:t>
            </a:r>
            <a:r>
              <a:rPr lang="ru-RU" altLang="ru-RU" sz="2000" b="1" i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 </a:t>
            </a:r>
            <a:r>
              <a:rPr lang="ru-RU" alt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Тема: «</a:t>
            </a:r>
            <a:r>
              <a:rPr lang="ru-RU" altLang="ru-RU" sz="2000" i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Особенности перехода на реализацию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000" i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000" i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образования» </a:t>
            </a:r>
            <a:endParaRPr lang="ru-RU" alt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185" y="3095136"/>
            <a:ext cx="5189815" cy="362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2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531221"/>
            <a:ext cx="9287760" cy="74022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реализации федеральной образовательной программы дошкольного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1.Введение: нормативно-правовые и научно-теоретические основы ФОП 2.ФОП ДО –обязательная часть образовательной программы ДОО 3.Вариативная часть образовательной программы ДОО (часть, формируемая участниками образовательных отношений)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4.Анализ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 образовательной программы ДОО обязательному минимуму содержания, заданному в ФОП ДО</a:t>
            </a:r>
          </a:p>
        </p:txBody>
      </p:sp>
    </p:spTree>
    <p:extLst>
      <p:ext uri="{BB962C8B-B14F-4D97-AF65-F5344CB8AC3E}">
        <p14:creationId xmlns:p14="http://schemas.microsoft.com/office/powerpoint/2010/main" val="157164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660</TotalTime>
  <Words>1112</Words>
  <Application>Microsoft Office PowerPoint</Application>
  <PresentationFormat>Широкоэкранный</PresentationFormat>
  <Paragraphs>77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</vt:lpstr>
      <vt:lpstr>Wingdings 3</vt:lpstr>
      <vt:lpstr>Грань</vt:lpstr>
      <vt:lpstr>«ФОП ДО: внедрение  в образовательный  процесс ДОО»</vt:lpstr>
      <vt:lpstr>Федеральный закон от 24.09.2022 № 371-ФЗ "О внесении изменений в Федеральный закон "Об образовании в Российской Федерации"  и статью 1 Федерального закона "Об обязательных требованиях в  Российской Федерации"</vt:lpstr>
      <vt:lpstr>Приказ Министерства Просвещения Российской Федерации от 25.11.2022 № 1028 "Об Утверждении Федеральной образовательной программы дошкольного образования"</vt:lpstr>
      <vt:lpstr>Федеральный закон от 24.09.2022 № 371-ФЗ "О внесении изменений в Федеральный закон "Об образовании в Российской Федерации"  и статью 1 Федерального закона "Об обязательных требованиях в  Российской Федерации"</vt:lpstr>
      <vt:lpstr>Министерства просвещения Российской Федерации от 08.11.2022 № 955 «О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общего образования и образования, обучающихся с ограниченными возможностями здоровья и умственной отсталостью (интеллектуальными нарушениями)»</vt:lpstr>
      <vt:lpstr>Министерства просвещения Российской Федерации от 08.11.2022 № 955 «О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общего образования и образования, обучающихся с ограниченными возможностями здоровья и умственной отсталостью (интеллектуальными нарушениями)»</vt:lpstr>
      <vt:lpstr>Министерства просвещения Российской Федерации от 08.11.2022 № 955 «О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общего образования и образования, обучающихся с ограниченными возможностями здоровья и умственной отсталостью (интеллектуальными нарушениями)»</vt:lpstr>
      <vt:lpstr>Алгоритм действия ДОО при введении ФОП ДО</vt:lpstr>
      <vt:lpstr>Методические рекомендации по реализации федеральной образовательной программы дошкольного образования</vt:lpstr>
      <vt:lpstr>«ФОП ДО: внедрение  в образовательный  процесс ДОО»</vt:lpstr>
      <vt:lpstr>Нормативные документы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«ФОП ДО: внедрение в образовательный процесс ДОО»</dc:title>
  <dc:creator>1</dc:creator>
  <cp:lastModifiedBy>1</cp:lastModifiedBy>
  <cp:revision>40</cp:revision>
  <dcterms:created xsi:type="dcterms:W3CDTF">2023-03-21T06:53:30Z</dcterms:created>
  <dcterms:modified xsi:type="dcterms:W3CDTF">2023-03-24T06:53:25Z</dcterms:modified>
</cp:coreProperties>
</file>